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99" r:id="rId7"/>
    <p:sldId id="262" r:id="rId8"/>
    <p:sldId id="263" r:id="rId9"/>
    <p:sldId id="267" r:id="rId10"/>
    <p:sldId id="269" r:id="rId11"/>
    <p:sldId id="270" r:id="rId12"/>
    <p:sldId id="273" r:id="rId13"/>
  </p:sldIdLst>
  <p:sldSz cx="9144000" cy="5143500" type="screen16x9"/>
  <p:notesSz cx="6858000" cy="9144000"/>
  <p:embeddedFontLst>
    <p:embeddedFont>
      <p:font typeface="Exo 2" panose="020B0604020202020204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Roboto Condensed Light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FF715D-BE3C-47A0-A3F6-E44DE938B3AD}">
  <a:tblStyle styleId="{9AFF715D-BE3C-47A0-A3F6-E44DE938B3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baafe93df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baafe93df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baafe93df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Glossary </a:t>
            </a:r>
            <a:br>
              <a:rPr lang="en-US" dirty="0"/>
            </a:br>
            <a:r>
              <a:rPr lang="en-US" dirty="0"/>
              <a:t>Blockchain and AI</a:t>
            </a:r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Perform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663300" y="3594374"/>
            <a:ext cx="2157299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3"/>
          </p:nvPr>
        </p:nvSpPr>
        <p:spPr>
          <a:xfrm>
            <a:off x="5158285" y="954221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tx1"/>
                </a:solidFill>
              </a:rPr>
              <a:t>Code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8FD04-DCA0-9C1C-8E44-0583EA010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15" t="-6956" r="69290" b="90836"/>
          <a:stretch/>
        </p:blipFill>
        <p:spPr>
          <a:xfrm>
            <a:off x="514611" y="2689420"/>
            <a:ext cx="2454678" cy="780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8690B-4C8B-3135-42A1-3E94CFA0A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7"/>
          <a:stretch/>
        </p:blipFill>
        <p:spPr>
          <a:xfrm>
            <a:off x="4224550" y="1454623"/>
            <a:ext cx="3647971" cy="1822941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9093E53-E26A-C134-AFAE-0DEC6B270A3B}"/>
              </a:ext>
            </a:extLst>
          </p:cNvPr>
          <p:cNvCxnSpPr/>
          <p:nvPr/>
        </p:nvCxnSpPr>
        <p:spPr>
          <a:xfrm rot="5400000">
            <a:off x="-79636" y="2071988"/>
            <a:ext cx="99801" cy="5947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240E426-546A-5DEE-E647-594FF8B661E4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-13191" y="2227654"/>
            <a:ext cx="1755141" cy="4617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303AC5D-EB33-849E-526B-3E391BD6D368}"/>
              </a:ext>
            </a:extLst>
          </p:cNvPr>
          <p:cNvCxnSpPr/>
          <p:nvPr/>
        </p:nvCxnSpPr>
        <p:spPr>
          <a:xfrm rot="10800000">
            <a:off x="6155474" y="3360235"/>
            <a:ext cx="2988527" cy="661639"/>
          </a:xfrm>
          <a:prstGeom prst="bentConnector3">
            <a:avLst>
              <a:gd name="adj1" fmla="val 9975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ctrTitle"/>
          </p:nvPr>
        </p:nvSpPr>
        <p:spPr>
          <a:xfrm>
            <a:off x="1790200" y="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Result</a:t>
            </a:r>
            <a:endParaRPr dirty="0"/>
          </a:p>
        </p:txBody>
      </p:sp>
      <p:graphicFrame>
        <p:nvGraphicFramePr>
          <p:cNvPr id="426" name="Google Shape;426;p47"/>
          <p:cNvGraphicFramePr/>
          <p:nvPr>
            <p:extLst>
              <p:ext uri="{D42A27DB-BD31-4B8C-83A1-F6EECF244321}">
                <p14:modId xmlns:p14="http://schemas.microsoft.com/office/powerpoint/2010/main" val="2959077661"/>
              </p:ext>
            </p:extLst>
          </p:nvPr>
        </p:nvGraphicFramePr>
        <p:xfrm>
          <a:off x="6483875" y="1343925"/>
          <a:ext cx="1041250" cy="1644600"/>
        </p:xfrm>
        <a:graphic>
          <a:graphicData uri="http://schemas.openxmlformats.org/drawingml/2006/table">
            <a:tbl>
              <a:tblPr>
                <a:noFill/>
                <a:tableStyleId>{9AFF715D-BE3C-47A0-A3F6-E44DE938B3AD}</a:tableStyleId>
              </a:tblPr>
              <a:tblGrid>
                <a:gridCol w="20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156EDB6-68D3-9A8C-FEA5-160C1D60B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48" b="26218"/>
          <a:stretch/>
        </p:blipFill>
        <p:spPr>
          <a:xfrm>
            <a:off x="741611" y="932389"/>
            <a:ext cx="3005199" cy="123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028A8-02C4-9CCD-1141-079C0F5C1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546"/>
          <a:stretch/>
        </p:blipFill>
        <p:spPr>
          <a:xfrm>
            <a:off x="4998329" y="2152414"/>
            <a:ext cx="3404060" cy="1233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DB479-C941-DA50-0EC2-6A90E8D69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98" y="3386250"/>
            <a:ext cx="3607972" cy="12431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660586-A2A9-B6EA-6C69-892BA9CCF79E}"/>
              </a:ext>
            </a:extLst>
          </p:cNvPr>
          <p:cNvCxnSpPr>
            <a:stCxn id="5" idx="3"/>
          </p:cNvCxnSpPr>
          <p:nvPr/>
        </p:nvCxnSpPr>
        <p:spPr>
          <a:xfrm>
            <a:off x="8402389" y="2769332"/>
            <a:ext cx="8456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1C86B8-FD79-FF3C-0F61-8859CACF285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-170985" y="1549307"/>
            <a:ext cx="9125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F99C3B-6459-190C-BDF6-EC8151134F6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-170985" y="4007846"/>
            <a:ext cx="9355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0"/>
          <p:cNvCxnSpPr/>
          <p:nvPr/>
        </p:nvCxnSpPr>
        <p:spPr>
          <a:xfrm rot="10800000">
            <a:off x="-6825" y="2056050"/>
            <a:ext cx="285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0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p5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lt1"/>
                </a:solidFill>
              </a:rPr>
              <a:t>Thanks for Watching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5412061" y="1733673"/>
            <a:ext cx="2236647" cy="13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Content</a:t>
            </a:r>
            <a:endParaRPr dirty="0"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3764700" y="3296257"/>
            <a:ext cx="80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2059813" y="678522"/>
            <a:ext cx="12128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Crawl Data</a:t>
            </a:r>
            <a:endParaRPr dirty="0"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1596967" y="1235817"/>
            <a:ext cx="2018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and collect data from websites about terminology</a:t>
            </a:r>
            <a:endParaRPr dirty="0"/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3464400" y="956731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3464400" y="2130301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1600715" y="1805853"/>
            <a:ext cx="201878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Data Visualization</a:t>
            </a:r>
            <a:endParaRPr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1866989" y="238501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and check data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1483869" y="305907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Find Glossary</a:t>
            </a:r>
            <a:endParaRPr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1742885" y="3614369"/>
            <a:ext cx="1922507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W</a:t>
            </a:r>
            <a:r>
              <a:rPr lang="en-US" dirty="0"/>
              <a:t>rite code that has obtained the terms</a:t>
            </a:r>
            <a:endParaRPr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5036814" y="1165888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Crawl Data</a:t>
            </a: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721473" y="3830791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Pandas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Numpy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Selenium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635950" y="596597"/>
            <a:ext cx="3867300" cy="537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</a:t>
            </a:r>
            <a:r>
              <a:rPr lang="en-US" dirty="0" err="1"/>
              <a:t>ibraries</a:t>
            </a:r>
            <a:endParaRPr dirty="0"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13FDE0A-CE22-3C38-8934-214653339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38" t="-9609" r="57508" b="34339"/>
          <a:stretch/>
        </p:blipFill>
        <p:spPr>
          <a:xfrm>
            <a:off x="2439889" y="1739030"/>
            <a:ext cx="4123736" cy="1414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Perform</a:t>
            </a:r>
            <a:endParaRPr lang="en-US" dirty="0"/>
          </a:p>
        </p:txBody>
      </p:sp>
      <p:sp>
        <p:nvSpPr>
          <p:cNvPr id="214" name="Google Shape;214;p38"/>
          <p:cNvSpPr/>
          <p:nvPr/>
        </p:nvSpPr>
        <p:spPr>
          <a:xfrm>
            <a:off x="1723928" y="3709300"/>
            <a:ext cx="1486201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8"/>
          <p:cNvSpPr txBox="1"/>
          <p:nvPr/>
        </p:nvSpPr>
        <p:spPr>
          <a:xfrm>
            <a:off x="1723929" y="4077317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Deep Learning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8"/>
          <p:cNvSpPr txBox="1"/>
          <p:nvPr/>
        </p:nvSpPr>
        <p:spPr>
          <a:xfrm>
            <a:off x="6123740" y="39503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IT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20" name="Google Shape;220;p38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8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8"/>
          <p:cNvSpPr/>
          <p:nvPr/>
        </p:nvSpPr>
        <p:spPr>
          <a:xfrm>
            <a:off x="3809478" y="1111100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8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8"/>
          <p:cNvSpPr txBox="1"/>
          <p:nvPr/>
        </p:nvSpPr>
        <p:spPr>
          <a:xfrm>
            <a:off x="3966921" y="2556490"/>
            <a:ext cx="1391857" cy="45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Websites</a:t>
            </a:r>
            <a:endParaRPr sz="2000"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3279250" y="2891736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search for web pages that contain the term about</a:t>
            </a:r>
            <a:endParaRPr sz="12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829123" y="1404740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Blockchain</a:t>
            </a:r>
            <a:endParaRPr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4037472" y="1213177"/>
            <a:ext cx="101400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DF147-4F55-7BFB-5159-FDC367237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650" y="264977"/>
            <a:ext cx="1957728" cy="1034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72674-D297-4054-BFFD-54995C362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42" y="831968"/>
            <a:ext cx="1909720" cy="704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062F49-9C3A-71CA-3CDA-DAEC7DC07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3" y="2583583"/>
            <a:ext cx="1313221" cy="616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598703-120D-6E1A-49DF-CB246C56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0" y="1639626"/>
            <a:ext cx="1619932" cy="85564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1DD6BFC-5D0B-8C19-7FB1-D8AC0A05C551}"/>
              </a:ext>
            </a:extLst>
          </p:cNvPr>
          <p:cNvCxnSpPr>
            <a:stCxn id="215" idx="1"/>
            <a:endCxn id="13" idx="2"/>
          </p:cNvCxnSpPr>
          <p:nvPr/>
        </p:nvCxnSpPr>
        <p:spPr>
          <a:xfrm rot="10800000">
            <a:off x="764545" y="3199891"/>
            <a:ext cx="959385" cy="10737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991D216-7806-B649-2F38-DFDA5A574AB9}"/>
              </a:ext>
            </a:extLst>
          </p:cNvPr>
          <p:cNvCxnSpPr>
            <a:endCxn id="9" idx="2"/>
          </p:cNvCxnSpPr>
          <p:nvPr/>
        </p:nvCxnSpPr>
        <p:spPr>
          <a:xfrm rot="5400000" flipH="1" flipV="1">
            <a:off x="538641" y="2722112"/>
            <a:ext cx="2485049" cy="11447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98B0002-4F47-1226-B6B7-4136C180BE8D}"/>
              </a:ext>
            </a:extLst>
          </p:cNvPr>
          <p:cNvCxnSpPr>
            <a:stCxn id="218" idx="3"/>
            <a:endCxn id="15" idx="2"/>
          </p:cNvCxnSpPr>
          <p:nvPr/>
        </p:nvCxnSpPr>
        <p:spPr>
          <a:xfrm flipV="1">
            <a:off x="7554440" y="2495275"/>
            <a:ext cx="664806" cy="16514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Connector: Elbow 228">
            <a:extLst>
              <a:ext uri="{FF2B5EF4-FFF2-40B4-BE49-F238E27FC236}">
                <a16:creationId xmlns:a16="http://schemas.microsoft.com/office/drawing/2014/main" id="{285232BB-55BF-9834-1901-60566FED06A3}"/>
              </a:ext>
            </a:extLst>
          </p:cNvPr>
          <p:cNvCxnSpPr>
            <a:stCxn id="222" idx="0"/>
            <a:endCxn id="4" idx="1"/>
          </p:cNvCxnSpPr>
          <p:nvPr/>
        </p:nvCxnSpPr>
        <p:spPr>
          <a:xfrm flipV="1">
            <a:off x="5295678" y="782014"/>
            <a:ext cx="1204972" cy="80218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D4BF-E84D-A836-1352-CC8210D2E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940148"/>
            <a:ext cx="5214300" cy="946200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9E305-5AF0-B431-7C96-BEDCB67A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65" y="1743043"/>
            <a:ext cx="5888293" cy="201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68DA26-F2E1-599C-5737-306F5A22BE93}"/>
              </a:ext>
            </a:extLst>
          </p:cNvPr>
          <p:cNvSpPr txBox="1"/>
          <p:nvPr/>
        </p:nvSpPr>
        <p:spPr>
          <a:xfrm>
            <a:off x="2074127" y="4215161"/>
            <a:ext cx="500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All collected data will be saved to excel file</a:t>
            </a:r>
          </a:p>
        </p:txBody>
      </p:sp>
    </p:spTree>
    <p:extLst>
      <p:ext uri="{BB962C8B-B14F-4D97-AF65-F5344CB8AC3E}">
        <p14:creationId xmlns:p14="http://schemas.microsoft.com/office/powerpoint/2010/main" val="72722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vi-VN"/>
              <a:t>Data Visualization</a:t>
            </a:r>
            <a:endParaRPr lang="vi-VN"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Data Visualization</a:t>
            </a: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2286075" y="2800520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2475512" y="1591134"/>
            <a:ext cx="1368000" cy="935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Data set</a:t>
            </a:r>
            <a:endParaRPr dirty="0"/>
          </a:p>
        </p:txBody>
      </p:sp>
      <p:cxnSp>
        <p:nvCxnSpPr>
          <p:cNvPr id="251" name="Google Shape;251;p40"/>
          <p:cNvCxnSpPr>
            <a:cxnSpLocks/>
          </p:cNvCxnSpPr>
          <p:nvPr/>
        </p:nvCxnSpPr>
        <p:spPr>
          <a:xfrm>
            <a:off x="1576039" y="2578255"/>
            <a:ext cx="3318536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D698009-9403-803D-2F05-96A7441A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78" y="2049785"/>
            <a:ext cx="3970365" cy="179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0FE88A-CCB0-B22E-C3C8-45DF4501857D}"/>
              </a:ext>
            </a:extLst>
          </p:cNvPr>
          <p:cNvSpPr txBox="1"/>
          <p:nvPr/>
        </p:nvSpPr>
        <p:spPr>
          <a:xfrm>
            <a:off x="1576039" y="2800520"/>
            <a:ext cx="3166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This is the saved data, but since the data has been edited at the time of collection, the displayed data does not have many errors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Find Glossary</a:t>
            </a: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On-screen Show (16:9)</PresentationFormat>
  <Paragraphs>40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Exo 2</vt:lpstr>
      <vt:lpstr>Arial</vt:lpstr>
      <vt:lpstr>Roboto Condensed Light</vt:lpstr>
      <vt:lpstr>Fira Sans Extra Condensed Medium</vt:lpstr>
      <vt:lpstr>Tech Newsletter XL by Slidesgo</vt:lpstr>
      <vt:lpstr>Glossary  Blockchain and AI</vt:lpstr>
      <vt:lpstr>Content</vt:lpstr>
      <vt:lpstr>Crawl Data</vt:lpstr>
      <vt:lpstr>Libraries</vt:lpstr>
      <vt:lpstr>Perform</vt:lpstr>
      <vt:lpstr>Result</vt:lpstr>
      <vt:lpstr>Data Visualization</vt:lpstr>
      <vt:lpstr>Data Visualization</vt:lpstr>
      <vt:lpstr>Find Glossary</vt:lpstr>
      <vt:lpstr>Perform</vt:lpstr>
      <vt:lpstr>Result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Glossary  Blockchain and AI</dc:title>
  <cp:lastModifiedBy>TANIE NOZ</cp:lastModifiedBy>
  <cp:revision>1</cp:revision>
  <dcterms:modified xsi:type="dcterms:W3CDTF">2022-11-11T12:44:04Z</dcterms:modified>
</cp:coreProperties>
</file>